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1" r:id="rId8"/>
    <p:sldId id="262" r:id="rId9"/>
    <p:sldId id="263" r:id="rId10"/>
    <p:sldId id="264" r:id="rId11"/>
    <p:sldId id="266" r:id="rId12"/>
    <p:sldId id="268" r:id="rId13"/>
    <p:sldId id="269" r:id="rId14"/>
    <p:sldId id="270" r:id="rId15"/>
    <p:sldId id="271" r:id="rId16"/>
    <p:sldId id="272" r:id="rId17"/>
    <p:sldId id="273" r:id="rId18"/>
    <p:sldId id="290" r:id="rId19"/>
    <p:sldId id="274" r:id="rId20"/>
    <p:sldId id="275" r:id="rId21"/>
    <p:sldId id="276" r:id="rId22"/>
    <p:sldId id="291" r:id="rId23"/>
    <p:sldId id="277" r:id="rId24"/>
    <p:sldId id="278" r:id="rId25"/>
    <p:sldId id="281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2" r:id="rId34"/>
    <p:sldId id="293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86E50F1-839E-4509-AA18-19B82303FCAD}">
          <p14:sldIdLst>
            <p14:sldId id="256"/>
          </p14:sldIdLst>
        </p14:section>
        <p14:section name="Where do I begin?" id="{E5415ED9-618E-4876-9F8C-322EB8C86989}">
          <p14:sldIdLst>
            <p14:sldId id="257"/>
            <p14:sldId id="258"/>
            <p14:sldId id="259"/>
            <p14:sldId id="260"/>
            <p14:sldId id="265"/>
          </p14:sldIdLst>
        </p14:section>
        <p14:section name="Surnames" id="{A8D3FCF2-7FF8-4B2A-BBAB-235F7D181308}">
          <p14:sldIdLst>
            <p14:sldId id="261"/>
            <p14:sldId id="262"/>
          </p14:sldIdLst>
        </p14:section>
        <p14:section name="Using the Census" id="{E104D3C4-8331-404C-8118-5443673B0795}">
          <p14:sldIdLst>
            <p14:sldId id="263"/>
            <p14:sldId id="264"/>
            <p14:sldId id="266"/>
            <p14:sldId id="268"/>
          </p14:sldIdLst>
        </p14:section>
        <p14:section name="Land Records" id="{D2FF6E51-2D56-4575-A36E-A12C1C1AE7E0}">
          <p14:sldIdLst>
            <p14:sldId id="269"/>
            <p14:sldId id="270"/>
            <p14:sldId id="271"/>
            <p14:sldId id="272"/>
            <p14:sldId id="273"/>
            <p14:sldId id="290"/>
            <p14:sldId id="274"/>
            <p14:sldId id="275"/>
            <p14:sldId id="276"/>
            <p14:sldId id="291"/>
            <p14:sldId id="277"/>
            <p14:sldId id="278"/>
            <p14:sldId id="281"/>
          </p14:sldIdLst>
        </p14:section>
        <p14:section name="Where To Research In Cork" id="{5899F171-9F18-4E8F-9EDC-BB563CED1CF1}">
          <p14:sldIdLst>
            <p14:sldId id="283"/>
            <p14:sldId id="284"/>
            <p14:sldId id="285"/>
            <p14:sldId id="286"/>
            <p14:sldId id="287"/>
            <p14:sldId id="288"/>
            <p14:sldId id="289"/>
            <p14:sldId id="292"/>
            <p14:sldId id="293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590" autoAdjust="0"/>
  </p:normalViewPr>
  <p:slideViewPr>
    <p:cSldViewPr>
      <p:cViewPr varScale="1">
        <p:scale>
          <a:sx n="70" d="100"/>
          <a:sy n="70" d="100"/>
        </p:scale>
        <p:origin x="-137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CB2C1-C5D0-43EE-9B1B-CB61C14AA4B1}" type="datetimeFigureOut">
              <a:rPr lang="en-IE" smtClean="0"/>
              <a:t>06/03/2015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BF8D9-9938-4A1B-854D-8A10DB65F56E}" type="slidenum">
              <a:rPr lang="en-IE" smtClean="0"/>
              <a:t>‹#›</a:t>
            </a:fld>
            <a:endParaRPr lang="en-IE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CB2C1-C5D0-43EE-9B1B-CB61C14AA4B1}" type="datetimeFigureOut">
              <a:rPr lang="en-IE" smtClean="0"/>
              <a:t>06/03/2015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BF8D9-9938-4A1B-854D-8A10DB65F56E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CB2C1-C5D0-43EE-9B1B-CB61C14AA4B1}" type="datetimeFigureOut">
              <a:rPr lang="en-IE" smtClean="0"/>
              <a:t>06/03/2015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BF8D9-9938-4A1B-854D-8A10DB65F56E}" type="slidenum">
              <a:rPr lang="en-IE" smtClean="0"/>
              <a:t>‹#›</a:t>
            </a:fld>
            <a:endParaRPr lang="en-IE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CB2C1-C5D0-43EE-9B1B-CB61C14AA4B1}" type="datetimeFigureOut">
              <a:rPr lang="en-IE" smtClean="0"/>
              <a:t>06/03/2015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BF8D9-9938-4A1B-854D-8A10DB65F56E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CB2C1-C5D0-43EE-9B1B-CB61C14AA4B1}" type="datetimeFigureOut">
              <a:rPr lang="en-IE" smtClean="0"/>
              <a:t>06/03/2015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BF8D9-9938-4A1B-854D-8A10DB65F56E}" type="slidenum">
              <a:rPr lang="en-IE" smtClean="0"/>
              <a:t>‹#›</a:t>
            </a:fld>
            <a:endParaRPr lang="en-IE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CB2C1-C5D0-43EE-9B1B-CB61C14AA4B1}" type="datetimeFigureOut">
              <a:rPr lang="en-IE" smtClean="0"/>
              <a:t>06/03/2015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BF8D9-9938-4A1B-854D-8A10DB65F56E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CB2C1-C5D0-43EE-9B1B-CB61C14AA4B1}" type="datetimeFigureOut">
              <a:rPr lang="en-IE" smtClean="0"/>
              <a:t>06/03/2015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BF8D9-9938-4A1B-854D-8A10DB65F56E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CB2C1-C5D0-43EE-9B1B-CB61C14AA4B1}" type="datetimeFigureOut">
              <a:rPr lang="en-IE" smtClean="0"/>
              <a:t>06/03/2015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BF8D9-9938-4A1B-854D-8A10DB65F56E}" type="slidenum">
              <a:rPr lang="en-IE" smtClean="0"/>
              <a:t>‹#›</a:t>
            </a:fld>
            <a:endParaRPr lang="en-IE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CB2C1-C5D0-43EE-9B1B-CB61C14AA4B1}" type="datetimeFigureOut">
              <a:rPr lang="en-IE" smtClean="0"/>
              <a:t>06/03/2015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BF8D9-9938-4A1B-854D-8A10DB65F56E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CB2C1-C5D0-43EE-9B1B-CB61C14AA4B1}" type="datetimeFigureOut">
              <a:rPr lang="en-IE" smtClean="0"/>
              <a:t>06/03/2015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BF8D9-9938-4A1B-854D-8A10DB65F56E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CB2C1-C5D0-43EE-9B1B-CB61C14AA4B1}" type="datetimeFigureOut">
              <a:rPr lang="en-IE" smtClean="0"/>
              <a:t>06/03/2015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BF8D9-9938-4A1B-854D-8A10DB65F56E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89FCB2C1-C5D0-43EE-9B1B-CB61C14AA4B1}" type="datetimeFigureOut">
              <a:rPr lang="en-IE" smtClean="0"/>
              <a:t>06/03/2015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4DBF8D9-9938-4A1B-854D-8A10DB65F56E}" type="slidenum">
              <a:rPr lang="en-IE" smtClean="0"/>
              <a:t>‹#›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ensus.nationalarchives.ie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skaboutireland.ie/griffith-valuation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skaboutireland.ie/griffith-valuation/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titheapplotmentbooks.nationalarchives.ie/" TargetMode="External"/><Relationship Id="rId2" Type="http://schemas.openxmlformats.org/officeDocument/2006/relationships/hyperlink" Target="http://www.askaboutireland.ie/griffith-valuation/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rishgenealogy.ie/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rishgenealogy.ie/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orkpastandpresent.ie/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orkpastandpresent.ie/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rkcoco.ie/library" TargetMode="External"/><Relationship Id="rId2" Type="http://schemas.openxmlformats.org/officeDocument/2006/relationships/hyperlink" Target="http://www.corkpastandpresent.ie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orkarchives.ie/" TargetMode="Externa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orkgenealogicalsociety.com/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orkgenealogicalsociety.com/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1052736"/>
            <a:ext cx="7920880" cy="3240360"/>
          </a:xfrm>
        </p:spPr>
        <p:txBody>
          <a:bodyPr>
            <a:noAutofit/>
          </a:bodyPr>
          <a:lstStyle/>
          <a:p>
            <a:pPr algn="ctr"/>
            <a:r>
              <a:rPr lang="en-IE" sz="7200" dirty="0" smtClean="0"/>
              <a:t>Tracing Your Cork Ancestors</a:t>
            </a:r>
            <a:endParaRPr lang="en-IE" sz="7200" dirty="0"/>
          </a:p>
        </p:txBody>
      </p:sp>
    </p:spTree>
    <p:extLst>
      <p:ext uri="{BB962C8B-B14F-4D97-AF65-F5344CB8AC3E}">
        <p14:creationId xmlns:p14="http://schemas.microsoft.com/office/powerpoint/2010/main" val="100546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 smtClean="0"/>
              <a:t>Where do I begin?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62949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 smtClean="0"/>
              <a:t>Where do I begin?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Write down all the information you currently have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6080622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 smtClean="0"/>
              <a:t>Where do I begin?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Write down all the information you currently have</a:t>
            </a:r>
          </a:p>
          <a:p>
            <a:r>
              <a:rPr lang="en-IE" dirty="0" smtClean="0"/>
              <a:t>Talk to relatives who might know more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2295508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Where do I begin?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Write down all the information you currently have</a:t>
            </a:r>
          </a:p>
          <a:p>
            <a:r>
              <a:rPr lang="en-IE" dirty="0" smtClean="0"/>
              <a:t>Talk to relatives who might know more</a:t>
            </a:r>
          </a:p>
          <a:p>
            <a:r>
              <a:rPr lang="en-IE" dirty="0" smtClean="0"/>
              <a:t>Create a to do list, </a:t>
            </a:r>
            <a:r>
              <a:rPr lang="en-IE" dirty="0"/>
              <a:t>letters to write, people to </a:t>
            </a:r>
            <a:r>
              <a:rPr lang="en-IE" dirty="0" smtClean="0"/>
              <a:t>talk to, </a:t>
            </a:r>
            <a:r>
              <a:rPr lang="en-IE" dirty="0"/>
              <a:t>places to </a:t>
            </a:r>
            <a:r>
              <a:rPr lang="en-IE" dirty="0" smtClean="0"/>
              <a:t>visit etc.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1159066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Where do I begin?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Write down all the information you currently have</a:t>
            </a:r>
          </a:p>
          <a:p>
            <a:r>
              <a:rPr lang="en-IE" dirty="0" smtClean="0"/>
              <a:t>Talk to relatives who might know more</a:t>
            </a:r>
          </a:p>
          <a:p>
            <a:r>
              <a:rPr lang="en-IE" dirty="0" smtClean="0"/>
              <a:t>Create a to do list, </a:t>
            </a:r>
            <a:r>
              <a:rPr lang="en-IE" dirty="0"/>
              <a:t>letters to write, people to </a:t>
            </a:r>
            <a:r>
              <a:rPr lang="en-IE" dirty="0" smtClean="0"/>
              <a:t>talk to, </a:t>
            </a:r>
            <a:r>
              <a:rPr lang="en-IE" dirty="0"/>
              <a:t>places to </a:t>
            </a:r>
            <a:r>
              <a:rPr lang="en-IE" dirty="0" smtClean="0"/>
              <a:t>visit etc.</a:t>
            </a:r>
          </a:p>
          <a:p>
            <a:r>
              <a:rPr lang="en-IE" dirty="0" smtClean="0"/>
              <a:t>Get to know the geography of Cork. Baronies, Civil Parishes and Townlands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0673823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 smtClean="0"/>
              <a:t>Surnames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Are there any typical Cork surnames in your family tree?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6185552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 smtClean="0"/>
              <a:t>Surnames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Are there any typical Cork surnames in your family tree?</a:t>
            </a:r>
          </a:p>
          <a:p>
            <a:r>
              <a:rPr lang="en-IE" dirty="0" smtClean="0"/>
              <a:t>Examples include McCarthy, Ahern, Buckley, O'Leary, O'Sullivan, Sheehan, Lynch, Crowley, Fitzgerald, Keating, Savage, Townsend and Murphy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8605796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 smtClean="0"/>
              <a:t>1901 and 1911 Census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Currently only surviving pre-Independence historic census in full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1281796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 smtClean="0"/>
              <a:t>1901 and 1911 Census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Currently only surviving pre-Independence historic census in full</a:t>
            </a:r>
          </a:p>
          <a:p>
            <a:r>
              <a:rPr lang="en-IE" dirty="0" smtClean="0"/>
              <a:t>Fragments of 1841 census survive for Cork but only include </a:t>
            </a:r>
            <a:r>
              <a:rPr lang="en-IE" dirty="0" smtClean="0"/>
              <a:t>a handful of townlands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9009187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 smtClean="0"/>
              <a:t>1901 and 1911 Census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Currently only surviving pre-Independence historic census in full</a:t>
            </a:r>
          </a:p>
          <a:p>
            <a:r>
              <a:rPr lang="en-IE" dirty="0"/>
              <a:t>Fragments of 1841 census survive for Cork but only include a handful of townlands</a:t>
            </a:r>
          </a:p>
          <a:p>
            <a:r>
              <a:rPr lang="en-IE" dirty="0" smtClean="0"/>
              <a:t>Available </a:t>
            </a:r>
            <a:r>
              <a:rPr lang="en-IE" dirty="0" smtClean="0"/>
              <a:t>for free online at </a:t>
            </a:r>
            <a:r>
              <a:rPr lang="en-IE" dirty="0" smtClean="0">
                <a:hlinkClick r:id="rId2"/>
              </a:rPr>
              <a:t>http://www.census.nationalarchives.ie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3761343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10" y="764704"/>
            <a:ext cx="8514634" cy="5712296"/>
          </a:xfrm>
        </p:spPr>
      </p:pic>
    </p:spTree>
    <p:extLst>
      <p:ext uri="{BB962C8B-B14F-4D97-AF65-F5344CB8AC3E}">
        <p14:creationId xmlns:p14="http://schemas.microsoft.com/office/powerpoint/2010/main" val="29286400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 smtClean="0"/>
              <a:t>Land Records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2759259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 smtClean="0"/>
              <a:t>Land Records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Griffith’s Valuation (also known as the Primary Valuation)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803139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 smtClean="0"/>
              <a:t>Land Records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Griffith’s Valuation (also known as the Primary Valuation)</a:t>
            </a:r>
          </a:p>
          <a:p>
            <a:r>
              <a:rPr lang="en-IE" dirty="0" smtClean="0"/>
              <a:t>Originals kept in National Library in Dublin but can be viewed for free online </a:t>
            </a:r>
            <a:r>
              <a:rPr lang="en-IE" dirty="0" smtClean="0">
                <a:hlinkClick r:id="rId2"/>
              </a:rPr>
              <a:t>http://www.askaboutireland.ie/griffith-valuation/</a:t>
            </a:r>
            <a:r>
              <a:rPr lang="en-IE" dirty="0" smtClean="0"/>
              <a:t> 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7597842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412776"/>
            <a:ext cx="8352217" cy="3487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8551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pPr algn="ctr"/>
            <a:r>
              <a:rPr lang="en-IE" dirty="0" smtClean="0"/>
              <a:t>Land Records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84784"/>
            <a:ext cx="8219256" cy="4641379"/>
          </a:xfrm>
        </p:spPr>
        <p:txBody>
          <a:bodyPr/>
          <a:lstStyle/>
          <a:p>
            <a:r>
              <a:rPr lang="en-IE" dirty="0" smtClean="0"/>
              <a:t>Griffith’s Valuation (also known as the Primary Valuation</a:t>
            </a:r>
            <a:r>
              <a:rPr lang="en-IE" dirty="0" smtClean="0"/>
              <a:t>)</a:t>
            </a:r>
          </a:p>
          <a:p>
            <a:r>
              <a:rPr lang="en-IE" dirty="0"/>
              <a:t>Originals kept in National Library in Dublin but can be viewed for free online </a:t>
            </a:r>
            <a:r>
              <a:rPr lang="en-IE" dirty="0">
                <a:hlinkClick r:id="rId2"/>
              </a:rPr>
              <a:t>http://www.askaboutireland.ie/griffith-valuation/</a:t>
            </a:r>
            <a:r>
              <a:rPr lang="en-IE" dirty="0"/>
              <a:t> </a:t>
            </a:r>
            <a:endParaRPr lang="en-IE" dirty="0" smtClean="0"/>
          </a:p>
          <a:p>
            <a:r>
              <a:rPr lang="en-IE" dirty="0" smtClean="0"/>
              <a:t>Tithe </a:t>
            </a:r>
            <a:r>
              <a:rPr lang="en-IE" dirty="0" err="1" smtClean="0"/>
              <a:t>Applotment</a:t>
            </a:r>
            <a:r>
              <a:rPr lang="en-IE" dirty="0" smtClean="0"/>
              <a:t> </a:t>
            </a:r>
            <a:r>
              <a:rPr lang="en-IE" dirty="0" smtClean="0"/>
              <a:t>Books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4053042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pPr algn="ctr"/>
            <a:r>
              <a:rPr lang="en-IE" dirty="0" smtClean="0"/>
              <a:t>Land Records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84784"/>
            <a:ext cx="8219256" cy="4641379"/>
          </a:xfrm>
        </p:spPr>
        <p:txBody>
          <a:bodyPr/>
          <a:lstStyle/>
          <a:p>
            <a:r>
              <a:rPr lang="en-IE" dirty="0" smtClean="0"/>
              <a:t>Griffith’s Valuation (also known as the Primary Valuation</a:t>
            </a:r>
            <a:r>
              <a:rPr lang="en-IE" dirty="0" smtClean="0"/>
              <a:t>)</a:t>
            </a:r>
          </a:p>
          <a:p>
            <a:r>
              <a:rPr lang="en-IE" dirty="0"/>
              <a:t>Originals kept in National Library in Dublin but can be viewed for free online </a:t>
            </a:r>
            <a:r>
              <a:rPr lang="en-IE" dirty="0">
                <a:hlinkClick r:id="rId2"/>
              </a:rPr>
              <a:t>http://www.askaboutireland.ie/griffith-valuation/</a:t>
            </a:r>
            <a:r>
              <a:rPr lang="en-IE" dirty="0"/>
              <a:t> </a:t>
            </a:r>
            <a:endParaRPr lang="en-IE" dirty="0" smtClean="0"/>
          </a:p>
          <a:p>
            <a:r>
              <a:rPr lang="en-IE" dirty="0" smtClean="0"/>
              <a:t>Tithe </a:t>
            </a:r>
            <a:r>
              <a:rPr lang="en-IE" dirty="0" err="1" smtClean="0"/>
              <a:t>Applotment</a:t>
            </a:r>
            <a:r>
              <a:rPr lang="en-IE" dirty="0" smtClean="0"/>
              <a:t> </a:t>
            </a:r>
            <a:r>
              <a:rPr lang="en-IE" dirty="0" smtClean="0"/>
              <a:t>Books</a:t>
            </a:r>
          </a:p>
          <a:p>
            <a:r>
              <a:rPr lang="en-IE" dirty="0" smtClean="0"/>
              <a:t>Cover </a:t>
            </a:r>
            <a:r>
              <a:rPr lang="en-IE" dirty="0"/>
              <a:t>the period from 1823 – 1837. Originals are kept in the National Archives but also available for free online </a:t>
            </a:r>
            <a:r>
              <a:rPr lang="en-IE" dirty="0">
                <a:hlinkClick r:id="rId3"/>
              </a:rPr>
              <a:t>http://titheapplotmentbooks.nationalarchives.ie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0361291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 smtClean="0"/>
              <a:t>Parish Records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2354779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 smtClean="0"/>
              <a:t>Parish Records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Original records of Catholic Church remain with </a:t>
            </a:r>
            <a:r>
              <a:rPr lang="en-IE" dirty="0"/>
              <a:t>the relevant parishes. Microfilms of </a:t>
            </a:r>
            <a:r>
              <a:rPr lang="en-IE" dirty="0" smtClean="0"/>
              <a:t>Catholic</a:t>
            </a:r>
            <a:r>
              <a:rPr lang="en-IE" dirty="0"/>
              <a:t>  registers are available at the </a:t>
            </a:r>
            <a:r>
              <a:rPr lang="en-IE" i="1" u="sng" dirty="0"/>
              <a:t>National Library of Ireland</a:t>
            </a:r>
            <a:r>
              <a:rPr lang="en-IE" dirty="0"/>
              <a:t> for most Roman Catholic parishes in Ireland for the years up to 1880 and in some cases up to 1900</a:t>
            </a:r>
          </a:p>
        </p:txBody>
      </p:sp>
    </p:spTree>
    <p:extLst>
      <p:ext uri="{BB962C8B-B14F-4D97-AF65-F5344CB8AC3E}">
        <p14:creationId xmlns:p14="http://schemas.microsoft.com/office/powerpoint/2010/main" val="12164497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 smtClean="0"/>
              <a:t>Parish Records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E" dirty="0" smtClean="0"/>
              <a:t>Original records of Catholic Church remain with </a:t>
            </a:r>
            <a:r>
              <a:rPr lang="en-IE" dirty="0"/>
              <a:t>the relevant parishes. Microfilms of </a:t>
            </a:r>
            <a:r>
              <a:rPr lang="en-IE" dirty="0" smtClean="0"/>
              <a:t>Catholic</a:t>
            </a:r>
            <a:r>
              <a:rPr lang="en-IE" dirty="0"/>
              <a:t>  registers are available at the </a:t>
            </a:r>
            <a:r>
              <a:rPr lang="en-IE" i="1" u="sng" dirty="0"/>
              <a:t>National Library of Ireland</a:t>
            </a:r>
            <a:r>
              <a:rPr lang="en-IE" dirty="0"/>
              <a:t> for most Roman Catholic parishes in Ireland for the years up to 1880 and in some cases up to </a:t>
            </a:r>
            <a:r>
              <a:rPr lang="en-IE" dirty="0" smtClean="0"/>
              <a:t>1900</a:t>
            </a:r>
          </a:p>
          <a:p>
            <a:r>
              <a:rPr lang="en-IE" dirty="0" smtClean="0"/>
              <a:t>Only a third of Church of Ireland Parish </a:t>
            </a:r>
            <a:r>
              <a:rPr lang="en-IE" dirty="0"/>
              <a:t>registers survive and often remain with the relevant parishes. </a:t>
            </a:r>
            <a:r>
              <a:rPr lang="en-IE" dirty="0" smtClean="0"/>
              <a:t>Registers </a:t>
            </a:r>
            <a:r>
              <a:rPr lang="en-IE" dirty="0"/>
              <a:t>may also be available in original or microfilm form at the </a:t>
            </a:r>
            <a:r>
              <a:rPr lang="en-IE" i="1" u="sng" dirty="0"/>
              <a:t>Representative Church Body Library</a:t>
            </a:r>
          </a:p>
        </p:txBody>
      </p:sp>
    </p:spTree>
    <p:extLst>
      <p:ext uri="{BB962C8B-B14F-4D97-AF65-F5344CB8AC3E}">
        <p14:creationId xmlns:p14="http://schemas.microsoft.com/office/powerpoint/2010/main" val="29071991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 smtClean="0"/>
              <a:t>Parish Records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E" dirty="0" smtClean="0"/>
              <a:t>Original records of Catholic Church remain with </a:t>
            </a:r>
            <a:r>
              <a:rPr lang="en-IE" dirty="0"/>
              <a:t>the relevant parishes. Microfilms of </a:t>
            </a:r>
            <a:r>
              <a:rPr lang="en-IE" dirty="0" smtClean="0"/>
              <a:t>Catholic</a:t>
            </a:r>
            <a:r>
              <a:rPr lang="en-IE" dirty="0"/>
              <a:t>  registers are available at the </a:t>
            </a:r>
            <a:r>
              <a:rPr lang="en-IE" i="1" u="sng" dirty="0"/>
              <a:t>National Library of Ireland</a:t>
            </a:r>
            <a:r>
              <a:rPr lang="en-IE" dirty="0"/>
              <a:t> for most Roman Catholic parishes in Ireland for the years up to 1880 and in some cases up to </a:t>
            </a:r>
            <a:r>
              <a:rPr lang="en-IE" dirty="0" smtClean="0"/>
              <a:t>1900</a:t>
            </a:r>
          </a:p>
          <a:p>
            <a:r>
              <a:rPr lang="en-IE" dirty="0" smtClean="0"/>
              <a:t>Only a third of Church of Ireland Parish </a:t>
            </a:r>
            <a:r>
              <a:rPr lang="en-IE" dirty="0"/>
              <a:t>registers survive and often remain with the relevant parishes. </a:t>
            </a:r>
            <a:r>
              <a:rPr lang="en-IE" dirty="0" smtClean="0"/>
              <a:t>Registers </a:t>
            </a:r>
            <a:r>
              <a:rPr lang="en-IE" dirty="0"/>
              <a:t>may also be available in original or microfilm form at the </a:t>
            </a:r>
            <a:r>
              <a:rPr lang="en-IE" i="1" u="sng" dirty="0"/>
              <a:t>Representative Church Body </a:t>
            </a:r>
            <a:r>
              <a:rPr lang="en-IE" i="1" u="sng" dirty="0" smtClean="0"/>
              <a:t>Library</a:t>
            </a:r>
          </a:p>
          <a:p>
            <a:r>
              <a:rPr lang="en-IE" dirty="0"/>
              <a:t>Roman Catholic and Church of Ireland records for Cork and Ross are available to consult for free on </a:t>
            </a:r>
            <a:r>
              <a:rPr lang="en-IE" dirty="0">
                <a:hlinkClick r:id="rId2"/>
              </a:rPr>
              <a:t>http://www.irishgenealogy.ie</a:t>
            </a:r>
            <a:r>
              <a:rPr lang="en-IE" dirty="0"/>
              <a:t>  </a:t>
            </a:r>
          </a:p>
          <a:p>
            <a:endParaRPr lang="en-IE" i="1" u="sng" dirty="0"/>
          </a:p>
        </p:txBody>
      </p:sp>
    </p:spTree>
    <p:extLst>
      <p:ext uri="{BB962C8B-B14F-4D97-AF65-F5344CB8AC3E}">
        <p14:creationId xmlns:p14="http://schemas.microsoft.com/office/powerpoint/2010/main" val="33665261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Irish Genealogy - Mozilla Firefox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908720"/>
            <a:ext cx="8767675" cy="4929411"/>
          </a:xfrm>
        </p:spPr>
      </p:pic>
    </p:spTree>
    <p:extLst>
      <p:ext uri="{BB962C8B-B14F-4D97-AF65-F5344CB8AC3E}">
        <p14:creationId xmlns:p14="http://schemas.microsoft.com/office/powerpoint/2010/main" val="42364902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252"/>
            <a:ext cx="9144000" cy="6467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6113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 smtClean="0"/>
              <a:t>Parish Records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Roman Catholic and Church of Ireland records for Cork and Ross are available to consult for free </a:t>
            </a:r>
            <a:r>
              <a:rPr lang="en-IE" dirty="0"/>
              <a:t>on </a:t>
            </a:r>
            <a:r>
              <a:rPr lang="en-IE" dirty="0">
                <a:hlinkClick r:id="rId2"/>
              </a:rPr>
              <a:t>http://</a:t>
            </a:r>
            <a:r>
              <a:rPr lang="en-IE" dirty="0" smtClean="0">
                <a:hlinkClick r:id="rId2"/>
              </a:rPr>
              <a:t>www.irishgenealogy.ie</a:t>
            </a:r>
            <a:r>
              <a:rPr lang="en-IE" dirty="0" smtClean="0"/>
              <a:t>  </a:t>
            </a:r>
          </a:p>
          <a:p>
            <a:r>
              <a:rPr lang="en-IE" dirty="0" smtClean="0"/>
              <a:t>Index of Civil Records will also be added to the website shortly</a:t>
            </a:r>
          </a:p>
          <a:p>
            <a:r>
              <a:rPr lang="en-IE" dirty="0" err="1" smtClean="0"/>
              <a:t>Cloyne</a:t>
            </a:r>
            <a:r>
              <a:rPr lang="en-IE" dirty="0" smtClean="0"/>
              <a:t> records available in Mallow Heritage Centre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9390121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 smtClean="0"/>
              <a:t>Archives and Libraries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665505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 smtClean="0"/>
              <a:t>Archives and Libraries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Cork City Library, Local History Department, Grand Parade. Closed Mondays and Tuesdays</a:t>
            </a:r>
          </a:p>
          <a:p>
            <a:r>
              <a:rPr lang="en-IE" dirty="0">
                <a:hlinkClick r:id="rId2"/>
              </a:rPr>
              <a:t>http://www.corkpastandpresent.ie</a:t>
            </a:r>
            <a:r>
              <a:rPr lang="en-IE" dirty="0" smtClean="0">
                <a:hlinkClick r:id="rId2"/>
              </a:rPr>
              <a:t>/</a:t>
            </a:r>
            <a:r>
              <a:rPr lang="en-IE" dirty="0" smtClean="0"/>
              <a:t> 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5690403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 smtClean="0"/>
              <a:t>Archives and Libraries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Cork City Library, Local Studies Department, Grand Parade. Closed Mondays and Tuesdays</a:t>
            </a:r>
          </a:p>
          <a:p>
            <a:r>
              <a:rPr lang="en-IE" dirty="0">
                <a:hlinkClick r:id="rId2"/>
              </a:rPr>
              <a:t>http://www.corkpastandpresent.ie</a:t>
            </a:r>
            <a:r>
              <a:rPr lang="en-IE" dirty="0" smtClean="0">
                <a:hlinkClick r:id="rId2"/>
              </a:rPr>
              <a:t>/</a:t>
            </a:r>
            <a:r>
              <a:rPr lang="en-IE" dirty="0" smtClean="0"/>
              <a:t> </a:t>
            </a:r>
          </a:p>
          <a:p>
            <a:r>
              <a:rPr lang="en-IE" dirty="0" smtClean="0"/>
              <a:t>Cork County Library, </a:t>
            </a:r>
            <a:r>
              <a:rPr lang="en-IE" dirty="0" err="1" smtClean="0"/>
              <a:t>Carrigrohane</a:t>
            </a:r>
            <a:r>
              <a:rPr lang="en-IE" dirty="0" smtClean="0"/>
              <a:t> Road. Offers a Family History service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3295616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 smtClean="0"/>
              <a:t>Archives and Libraries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Cork City Library, Local Studies Department, Grand Parade. Closed Mondays and Tuesdays</a:t>
            </a:r>
          </a:p>
          <a:p>
            <a:r>
              <a:rPr lang="en-IE" dirty="0">
                <a:hlinkClick r:id="rId2"/>
              </a:rPr>
              <a:t>http://www.corkpastandpresent.ie</a:t>
            </a:r>
            <a:r>
              <a:rPr lang="en-IE" dirty="0" smtClean="0">
                <a:hlinkClick r:id="rId2"/>
              </a:rPr>
              <a:t>/</a:t>
            </a:r>
            <a:r>
              <a:rPr lang="en-IE" dirty="0" smtClean="0"/>
              <a:t> </a:t>
            </a:r>
          </a:p>
          <a:p>
            <a:r>
              <a:rPr lang="en-IE" dirty="0" smtClean="0"/>
              <a:t>Cork County Library, </a:t>
            </a:r>
            <a:r>
              <a:rPr lang="en-IE" dirty="0" err="1" smtClean="0"/>
              <a:t>Carrigrohane</a:t>
            </a:r>
            <a:r>
              <a:rPr lang="en-IE" dirty="0" smtClean="0"/>
              <a:t> Road. Offers a Family History service. </a:t>
            </a:r>
            <a:r>
              <a:rPr lang="en-IE" dirty="0" smtClean="0">
                <a:hlinkClick r:id="rId3"/>
              </a:rPr>
              <a:t>www.corkcoco.ie/library</a:t>
            </a:r>
            <a:r>
              <a:rPr lang="en-IE" b="1" i="1" dirty="0" smtClean="0"/>
              <a:t> </a:t>
            </a:r>
            <a:endParaRPr lang="en-IE" dirty="0" smtClean="0"/>
          </a:p>
          <a:p>
            <a:r>
              <a:rPr lang="en-IE" dirty="0" smtClean="0"/>
              <a:t>Cork City and County Archives</a:t>
            </a:r>
            <a:r>
              <a:rPr lang="en-IE" dirty="0"/>
              <a:t>, Blackpool. </a:t>
            </a:r>
            <a:r>
              <a:rPr lang="en-IE" dirty="0">
                <a:hlinkClick r:id="rId4"/>
              </a:rPr>
              <a:t>http://corkarchives.ie</a:t>
            </a:r>
            <a:r>
              <a:rPr lang="en-IE" dirty="0" smtClean="0">
                <a:hlinkClick r:id="rId4"/>
              </a:rPr>
              <a:t>/</a:t>
            </a:r>
            <a:r>
              <a:rPr lang="en-IE" dirty="0" smtClean="0"/>
              <a:t> 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9218020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 smtClean="0"/>
              <a:t>Local Societies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6073770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 smtClean="0"/>
              <a:t>Local Societies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Cork Genealogical Society. Meet on the second Thursday </a:t>
            </a:r>
            <a:r>
              <a:rPr lang="en-IE" dirty="0"/>
              <a:t>of every month in the LDS Family History </a:t>
            </a:r>
            <a:r>
              <a:rPr lang="en-IE" dirty="0" smtClean="0"/>
              <a:t>Centre, </a:t>
            </a:r>
            <a:r>
              <a:rPr lang="en-IE" dirty="0" err="1" smtClean="0"/>
              <a:t>Sarsfield</a:t>
            </a:r>
            <a:r>
              <a:rPr lang="en-IE" dirty="0" smtClean="0"/>
              <a:t> Road Wilton. Also have members family </a:t>
            </a:r>
            <a:r>
              <a:rPr lang="en-IE" dirty="0"/>
              <a:t>history workshops. </a:t>
            </a:r>
            <a:r>
              <a:rPr lang="en-IE" dirty="0">
                <a:hlinkClick r:id="rId2"/>
              </a:rPr>
              <a:t>http://www.corkgenealogicalsociety.com</a:t>
            </a:r>
            <a:r>
              <a:rPr lang="en-IE" dirty="0" smtClean="0">
                <a:hlinkClick r:id="rId2"/>
              </a:rPr>
              <a:t>/</a:t>
            </a:r>
            <a:r>
              <a:rPr lang="en-IE" dirty="0" smtClean="0"/>
              <a:t>  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4000901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 smtClean="0"/>
              <a:t>Local Societies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E" dirty="0" smtClean="0"/>
              <a:t>Cork Genealogical Society. Meet on the second Thursday </a:t>
            </a:r>
            <a:r>
              <a:rPr lang="en-IE" dirty="0"/>
              <a:t>of every month in the LDS Family History </a:t>
            </a:r>
            <a:r>
              <a:rPr lang="en-IE" dirty="0" smtClean="0"/>
              <a:t>Centre, </a:t>
            </a:r>
            <a:r>
              <a:rPr lang="en-IE" dirty="0" err="1" smtClean="0"/>
              <a:t>Sarsfield</a:t>
            </a:r>
            <a:r>
              <a:rPr lang="en-IE" dirty="0" smtClean="0"/>
              <a:t> Road Wilton. Also have members family </a:t>
            </a:r>
            <a:r>
              <a:rPr lang="en-IE" dirty="0"/>
              <a:t>history workshops. </a:t>
            </a:r>
            <a:r>
              <a:rPr lang="en-IE" dirty="0">
                <a:hlinkClick r:id="rId2"/>
              </a:rPr>
              <a:t>http://www.corkgenealogicalsociety.com</a:t>
            </a:r>
            <a:r>
              <a:rPr lang="en-IE" dirty="0" smtClean="0">
                <a:hlinkClick r:id="rId2"/>
              </a:rPr>
              <a:t>/</a:t>
            </a:r>
            <a:r>
              <a:rPr lang="en-IE" dirty="0" smtClean="0"/>
              <a:t>  </a:t>
            </a:r>
          </a:p>
          <a:p>
            <a:r>
              <a:rPr lang="en-IE" dirty="0" smtClean="0"/>
              <a:t>Cork Branch, Western </a:t>
            </a:r>
            <a:r>
              <a:rPr lang="en-IE" dirty="0"/>
              <a:t>Front Association</a:t>
            </a:r>
            <a:r>
              <a:rPr lang="en-IE" dirty="0" smtClean="0"/>
              <a:t>. Meetings held </a:t>
            </a:r>
            <a:r>
              <a:rPr lang="en-IE" dirty="0"/>
              <a:t>Rob Roy Pub, 28 Cook Street, Cork, at 7.30 p.m. on the last Wednesday of every </a:t>
            </a:r>
            <a:r>
              <a:rPr lang="en-IE" dirty="0" smtClean="0"/>
              <a:t>month 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6647299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 smtClean="0"/>
              <a:t>Publications</a:t>
            </a:r>
            <a:endParaRPr lang="en-IE" dirty="0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654061"/>
            <a:ext cx="2952328" cy="4385497"/>
          </a:xfr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628800"/>
            <a:ext cx="2955208" cy="4410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6279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/>
              <a:t>Publications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698972"/>
            <a:ext cx="2232248" cy="3494832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1692394"/>
            <a:ext cx="2376264" cy="339805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1692394"/>
            <a:ext cx="2446961" cy="3495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5528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260</TotalTime>
  <Words>698</Words>
  <Application>Microsoft Office PowerPoint</Application>
  <PresentationFormat>On-screen Show (4:3)</PresentationFormat>
  <Paragraphs>80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Clarity</vt:lpstr>
      <vt:lpstr>Tracing Your Cork Ancestors</vt:lpstr>
      <vt:lpstr>Where do I begin?</vt:lpstr>
      <vt:lpstr>Where do I begin?</vt:lpstr>
      <vt:lpstr>Where do I begin?</vt:lpstr>
      <vt:lpstr>Where do I begin?</vt:lpstr>
      <vt:lpstr>Where do I begin?</vt:lpstr>
      <vt:lpstr>Surnames</vt:lpstr>
      <vt:lpstr>Surnames</vt:lpstr>
      <vt:lpstr>1901 and 1911 Census</vt:lpstr>
      <vt:lpstr>1901 and 1911 Census</vt:lpstr>
      <vt:lpstr>1901 and 1911 Census</vt:lpstr>
      <vt:lpstr>PowerPoint Presentation</vt:lpstr>
      <vt:lpstr>Land Records</vt:lpstr>
      <vt:lpstr>Land Records</vt:lpstr>
      <vt:lpstr>Land Records</vt:lpstr>
      <vt:lpstr>PowerPoint Presentation</vt:lpstr>
      <vt:lpstr>Land Records</vt:lpstr>
      <vt:lpstr>Land Records</vt:lpstr>
      <vt:lpstr>Parish Records</vt:lpstr>
      <vt:lpstr>Parish Records</vt:lpstr>
      <vt:lpstr>Parish Records</vt:lpstr>
      <vt:lpstr>Parish Records</vt:lpstr>
      <vt:lpstr>PowerPoint Presentation</vt:lpstr>
      <vt:lpstr>PowerPoint Presentation</vt:lpstr>
      <vt:lpstr>Parish Records</vt:lpstr>
      <vt:lpstr>Archives and Libraries</vt:lpstr>
      <vt:lpstr>Archives and Libraries</vt:lpstr>
      <vt:lpstr>Archives and Libraries</vt:lpstr>
      <vt:lpstr>Archives and Libraries</vt:lpstr>
      <vt:lpstr>Local Societies</vt:lpstr>
      <vt:lpstr>Local Societies</vt:lpstr>
      <vt:lpstr>Local Societies</vt:lpstr>
      <vt:lpstr>Publications</vt:lpstr>
      <vt:lpstr>Publications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Tracing Your Cork Ancestors</dc:title>
  <dc:creator>David Ryan</dc:creator>
  <cp:lastModifiedBy>David</cp:lastModifiedBy>
  <cp:revision>24</cp:revision>
  <dcterms:created xsi:type="dcterms:W3CDTF">2015-03-03T14:34:52Z</dcterms:created>
  <dcterms:modified xsi:type="dcterms:W3CDTF">2015-03-06T21:39:36Z</dcterms:modified>
</cp:coreProperties>
</file>